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7067" y="3227682"/>
            <a:ext cx="7766936" cy="1646302"/>
          </a:xfrm>
        </p:spPr>
        <p:txBody>
          <a:bodyPr/>
          <a:lstStyle/>
          <a:p>
            <a:pPr algn="ctr"/>
            <a:r>
              <a:rPr lang="ar-SA" dirty="0" smtClean="0"/>
              <a:t>أسبوع الفضاء العالمي</a:t>
            </a:r>
            <a:br>
              <a:rPr lang="ar-SA" dirty="0" smtClean="0"/>
            </a:br>
            <a:r>
              <a:rPr lang="en-US" b="1" dirty="0"/>
              <a:t>World Space Week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 smtClean="0"/>
              <a:t>المتوسطة الرابعة بالدمام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9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18" y="836907"/>
            <a:ext cx="3888137" cy="518418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66" y="991892"/>
            <a:ext cx="3862789" cy="51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45" y="1038386"/>
            <a:ext cx="3458060" cy="461074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80" y="933771"/>
            <a:ext cx="3992751" cy="53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6" y="1127500"/>
            <a:ext cx="6318142" cy="473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7" y="1456840"/>
            <a:ext cx="4393769" cy="439376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41" y="1456840"/>
            <a:ext cx="4393769" cy="43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50" y="1354677"/>
            <a:ext cx="6306155" cy="4729617"/>
          </a:xfrm>
        </p:spPr>
      </p:pic>
    </p:spTree>
    <p:extLst>
      <p:ext uri="{BB962C8B-B14F-4D97-AF65-F5344CB8AC3E}">
        <p14:creationId xmlns:p14="http://schemas.microsoft.com/office/powerpoint/2010/main" val="3603117578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6</Words>
  <Application>Microsoft Office PowerPoint</Application>
  <PresentationFormat>ملء الشاشة</PresentationFormat>
  <Paragraphs>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Tahoma</vt:lpstr>
      <vt:lpstr>Trebuchet MS</vt:lpstr>
      <vt:lpstr>Wingdings 3</vt:lpstr>
      <vt:lpstr>واجهة</vt:lpstr>
      <vt:lpstr>أسبوع الفضاء العالمي World Space Week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أسبوع الفضاء العالمي World Space Week</dc:title>
  <dc:creator>Digital</dc:creator>
  <cp:lastModifiedBy>Digital</cp:lastModifiedBy>
  <cp:revision>2</cp:revision>
  <dcterms:created xsi:type="dcterms:W3CDTF">2019-10-15T05:39:35Z</dcterms:created>
  <dcterms:modified xsi:type="dcterms:W3CDTF">2019-10-15T06:04:47Z</dcterms:modified>
</cp:coreProperties>
</file>